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1674" r:id="rId2"/>
    <p:sldId id="1548" r:id="rId3"/>
    <p:sldId id="1798" r:id="rId4"/>
    <p:sldId id="1947" r:id="rId5"/>
    <p:sldId id="1948" r:id="rId6"/>
    <p:sldId id="1949" r:id="rId7"/>
    <p:sldId id="1950" r:id="rId8"/>
    <p:sldId id="1673" r:id="rId9"/>
    <p:sldId id="1951" r:id="rId10"/>
    <p:sldId id="1952" r:id="rId11"/>
    <p:sldId id="1953" r:id="rId12"/>
    <p:sldId id="1954" r:id="rId13"/>
    <p:sldId id="1955" r:id="rId14"/>
    <p:sldId id="1956" r:id="rId15"/>
    <p:sldId id="1957" r:id="rId16"/>
    <p:sldId id="1958" r:id="rId17"/>
    <p:sldId id="1959" r:id="rId18"/>
    <p:sldId id="1960" r:id="rId19"/>
    <p:sldId id="1961" r:id="rId20"/>
    <p:sldId id="1962" r:id="rId21"/>
    <p:sldId id="1946" r:id="rId22"/>
    <p:sldId id="1670" r:id="rId23"/>
    <p:sldId id="1671" r:id="rId24"/>
    <p:sldId id="1672" r:id="rId25"/>
    <p:sldId id="292" r:id="rId26"/>
    <p:sldId id="2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74"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9/14/2025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21</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22</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23</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24</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25</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26</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9/14/2025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2F9A82-D47B-10A8-08C5-076AF33F8AFC}"/>
              </a:ext>
            </a:extLst>
          </p:cNvPr>
          <p:cNvPicPr>
            <a:picLocks noChangeAspect="1"/>
          </p:cNvPicPr>
          <p:nvPr/>
        </p:nvPicPr>
        <p:blipFill>
          <a:blip r:embed="rId2"/>
          <a:stretch>
            <a:fillRect/>
          </a:stretch>
        </p:blipFill>
        <p:spPr>
          <a:xfrm>
            <a:off x="1" y="0"/>
            <a:ext cx="12192000" cy="6835421"/>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r">
              <a:buClr>
                <a:srgbClr val="A379BB">
                  <a:lumMod val="75000"/>
                </a:srgbClr>
              </a:buClr>
              <a:buNone/>
            </a:pPr>
            <a:r>
              <a:rPr lang="en-US" sz="7500" b="1" i="1" dirty="0">
                <a:solidFill>
                  <a:srgbClr val="A31D6A"/>
                </a:solidFill>
                <a:effectLst>
                  <a:outerShdw blurRad="38100" dist="38100" dir="2700000" algn="tl">
                    <a:srgbClr val="000000">
                      <a:alpha val="43137"/>
                    </a:srgbClr>
                  </a:outerShdw>
                </a:effectLst>
              </a:rPr>
              <a:t>Luke 5:1–11</a:t>
            </a:r>
          </a:p>
        </p:txBody>
      </p:sp>
      <p:sp>
        <p:nvSpPr>
          <p:cNvPr id="4" name="Title 3"/>
          <p:cNvSpPr>
            <a:spLocks noGrp="1"/>
          </p:cNvSpPr>
          <p:nvPr>
            <p:ph type="title"/>
          </p:nvPr>
        </p:nvSpPr>
        <p:spPr>
          <a:xfrm>
            <a:off x="0" y="0"/>
            <a:ext cx="4648200" cy="6019800"/>
          </a:xfrm>
        </p:spPr>
        <p:txBody>
          <a:bodyPr/>
          <a:lstStyle/>
          <a:p>
            <a:pPr marL="0" indent="0" algn="ctr">
              <a:buNone/>
            </a:pPr>
            <a:r>
              <a:rPr lang="en-US" sz="6600" i="1" dirty="0">
                <a:solidFill>
                  <a:schemeClr val="bg1"/>
                </a:solidFill>
                <a:effectLst>
                  <a:outerShdw blurRad="38100" dist="38100" dir="2700000" algn="tl">
                    <a:srgbClr val="000000">
                      <a:alpha val="43137"/>
                    </a:srgbClr>
                  </a:outerShdw>
                  <a:reflection blurRad="6350" stA="55000" endA="300" endPos="45500" dir="5400000" sy="-100000" algn="bl" rotWithShape="0"/>
                </a:effectLst>
              </a:rPr>
              <a:t>Net Worth: Working Together in Obedience to Christ</a:t>
            </a:r>
            <a:endParaRPr lang="en-US" sz="6600" i="1" cap="all" dirty="0">
              <a:solidFill>
                <a:schemeClr val="bg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DEF67-48BE-D279-3DE3-4196F80AC8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3342F-F5E7-AFBB-5712-12F50BC73B04}"/>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5505569-B934-7206-2A66-939E6EFCF175}"/>
              </a:ext>
            </a:extLst>
          </p:cNvPr>
          <p:cNvSpPr>
            <a:spLocks noGrp="1"/>
          </p:cNvSpPr>
          <p:nvPr>
            <p:ph sz="quarter" idx="13"/>
          </p:nvPr>
        </p:nvSpPr>
        <p:spPr>
          <a:xfrm>
            <a:off x="0" y="1066800"/>
            <a:ext cx="12192000" cy="5791200"/>
          </a:xfrm>
        </p:spPr>
        <p:txBody>
          <a:bodyPr>
            <a:noAutofit/>
          </a:bodyPr>
          <a:lstStyle/>
          <a:p>
            <a:pPr marL="45720" indent="0">
              <a:buNone/>
            </a:pPr>
            <a:r>
              <a:rPr lang="en-US" sz="6600" b="1" baseline="30000" dirty="0"/>
              <a:t>2</a:t>
            </a:r>
            <a:r>
              <a:rPr lang="en-US" sz="6600" dirty="0"/>
              <a:t> and He saw two boats lying at the edge of the lake; </a:t>
            </a:r>
            <a:r>
              <a:rPr kumimoji="0" lang="en-US" sz="66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the fishermen had gotten out of them and were washing their nets. </a:t>
            </a:r>
            <a:endParaRPr lang="en-US" sz="6000" dirty="0"/>
          </a:p>
        </p:txBody>
      </p:sp>
    </p:spTree>
    <p:extLst>
      <p:ext uri="{BB962C8B-B14F-4D97-AF65-F5344CB8AC3E}">
        <p14:creationId xmlns:p14="http://schemas.microsoft.com/office/powerpoint/2010/main" val="239977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D0CC2-996D-04D4-1C45-1D80B121C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C223B-5C56-30A1-03B0-7D6E2E6D385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Luke 5:1-11 (NAS)</a:t>
            </a:r>
          </a:p>
        </p:txBody>
      </p:sp>
      <p:sp>
        <p:nvSpPr>
          <p:cNvPr id="3" name="Content Placeholder 2">
            <a:extLst>
              <a:ext uri="{FF2B5EF4-FFF2-40B4-BE49-F238E27FC236}">
                <a16:creationId xmlns:a16="http://schemas.microsoft.com/office/drawing/2014/main" id="{AAFFD576-A86F-D0BE-4E6E-CB96960E710A}"/>
              </a:ext>
            </a:extLst>
          </p:cNvPr>
          <p:cNvSpPr>
            <a:spLocks noGrp="1"/>
          </p:cNvSpPr>
          <p:nvPr>
            <p:ph sz="quarter" idx="13"/>
          </p:nvPr>
        </p:nvSpPr>
        <p:spPr>
          <a:xfrm>
            <a:off x="0" y="1143000"/>
            <a:ext cx="12192000" cy="5715000"/>
          </a:xfrm>
        </p:spPr>
        <p:txBody>
          <a:bodyPr>
            <a:noAutofit/>
          </a:bodyPr>
          <a:lstStyle/>
          <a:p>
            <a:pPr marL="45720" indent="0">
              <a:buNone/>
            </a:pPr>
            <a:r>
              <a:rPr kumimoji="0" lang="en-US" sz="60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got into one of the boats, which was Simon's, and asked him to put out a little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distance</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from the land. And He sat down and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continued</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teaching the crowds from the boat.</a:t>
            </a:r>
            <a:endParaRPr lang="en-US" sz="7200" dirty="0"/>
          </a:p>
        </p:txBody>
      </p:sp>
    </p:spTree>
    <p:extLst>
      <p:ext uri="{BB962C8B-B14F-4D97-AF65-F5344CB8AC3E}">
        <p14:creationId xmlns:p14="http://schemas.microsoft.com/office/powerpoint/2010/main" val="4151642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EBE4F-FEF0-F57F-65B2-66B8B19C7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9180F-F054-0648-11A9-848BC49E6B24}"/>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E4586E3-EEBD-39A7-B5EB-F0FFA1D53D50}"/>
              </a:ext>
            </a:extLst>
          </p:cNvPr>
          <p:cNvSpPr>
            <a:spLocks noGrp="1"/>
          </p:cNvSpPr>
          <p:nvPr>
            <p:ph sz="quarter" idx="13"/>
          </p:nvPr>
        </p:nvSpPr>
        <p:spPr>
          <a:xfrm>
            <a:off x="0" y="990600"/>
            <a:ext cx="12192000" cy="5867400"/>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Now when He had finished speaking, He said to Simon, "Put out into the deep water and let down your nets for a catch."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Simon responded and said, "Master, we worked hard all night and caught nothing, but I will do as You say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let down the nets."</a:t>
            </a:r>
            <a:endParaRPr lang="en-US" sz="4800" dirty="0"/>
          </a:p>
        </p:txBody>
      </p:sp>
    </p:spTree>
    <p:extLst>
      <p:ext uri="{BB962C8B-B14F-4D97-AF65-F5344CB8AC3E}">
        <p14:creationId xmlns:p14="http://schemas.microsoft.com/office/powerpoint/2010/main" val="217137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6551-F986-21C9-94AE-F2F0943BC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C1BEE-240C-EEC2-9807-AD851E0A3B98}"/>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30464A-7AF8-F725-D5CE-83FC8E4F43B8}"/>
              </a:ext>
            </a:extLst>
          </p:cNvPr>
          <p:cNvSpPr>
            <a:spLocks noGrp="1"/>
          </p:cNvSpPr>
          <p:nvPr>
            <p:ph sz="quarter" idx="13"/>
          </p:nvPr>
        </p:nvSpPr>
        <p:spPr>
          <a:xfrm>
            <a:off x="0" y="990600"/>
            <a:ext cx="12192000" cy="5867401"/>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when they had done this, they caught a great quantity of fish, and their nets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began</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tear;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they signaled to their partners in the other boat to come and help them. And they came and filled both of the boats, to the point that they were sinking. </a:t>
            </a:r>
            <a:endParaRPr lang="en-US" sz="4800" dirty="0"/>
          </a:p>
        </p:txBody>
      </p:sp>
    </p:spTree>
    <p:extLst>
      <p:ext uri="{BB962C8B-B14F-4D97-AF65-F5344CB8AC3E}">
        <p14:creationId xmlns:p14="http://schemas.microsoft.com/office/powerpoint/2010/main" val="1719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433A4-4F97-328F-3113-8D2449B0A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28364-6EC5-3988-F614-1374CE09DBE4}"/>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Ephesians 4:16 (NLT)</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D90A563-4D3D-844D-47B8-B2941D6DEF64}"/>
              </a:ext>
            </a:extLst>
          </p:cNvPr>
          <p:cNvSpPr>
            <a:spLocks noGrp="1"/>
          </p:cNvSpPr>
          <p:nvPr>
            <p:ph sz="quarter" idx="13"/>
          </p:nvPr>
        </p:nvSpPr>
        <p:spPr>
          <a:xfrm>
            <a:off x="0" y="1142999"/>
            <a:ext cx="12192000" cy="5715002"/>
          </a:xfrm>
        </p:spPr>
        <p:txBody>
          <a:bodyPr>
            <a:noAutofit/>
          </a:bodyPr>
          <a:lstStyle/>
          <a:p>
            <a:pPr marL="45720" indent="0">
              <a:buNone/>
            </a:pPr>
            <a:r>
              <a:rPr lang="en-US" sz="5400" dirty="0"/>
              <a:t>From whom the whole body fitly joined together and compacted by that which every joint supplieth, according to the effectual working in the measure of every part, maketh increase of the body unto the edifying of itself in love.</a:t>
            </a:r>
          </a:p>
        </p:txBody>
      </p:sp>
    </p:spTree>
    <p:extLst>
      <p:ext uri="{BB962C8B-B14F-4D97-AF65-F5344CB8AC3E}">
        <p14:creationId xmlns:p14="http://schemas.microsoft.com/office/powerpoint/2010/main" val="3364330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81730-9F4B-9D39-B275-F9DA6E3DC7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FDC0B-7283-0B8F-5BBB-B0C7952B08D1}"/>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29E9784-05D0-0307-A719-B748204FDF41}"/>
              </a:ext>
            </a:extLst>
          </p:cNvPr>
          <p:cNvSpPr>
            <a:spLocks noGrp="1"/>
          </p:cNvSpPr>
          <p:nvPr>
            <p:ph sz="quarter" idx="13"/>
          </p:nvPr>
        </p:nvSpPr>
        <p:spPr>
          <a:xfrm>
            <a:off x="0" y="1066800"/>
            <a:ext cx="12192000" cy="5791201"/>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when Simon Peter saw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he fell down at Jesus' knees, saying, "Go away from me, Lord, for I am a sinful man!"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amazement had seized him and all his companions because of the catch of fish which they had taken; </a:t>
            </a:r>
            <a:endParaRPr lang="en-US" sz="4800" dirty="0"/>
          </a:p>
        </p:txBody>
      </p:sp>
    </p:spTree>
    <p:extLst>
      <p:ext uri="{BB962C8B-B14F-4D97-AF65-F5344CB8AC3E}">
        <p14:creationId xmlns:p14="http://schemas.microsoft.com/office/powerpoint/2010/main" val="1368805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653D9-84F7-CAE5-A725-3A97351F06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5E8E8-656B-DFE3-D9A0-174E44748517}"/>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58210A7-E711-B2EF-B7B2-6FAE8B0671ED}"/>
              </a:ext>
            </a:extLst>
          </p:cNvPr>
          <p:cNvSpPr>
            <a:spLocks noGrp="1"/>
          </p:cNvSpPr>
          <p:nvPr>
            <p:ph sz="quarter" idx="13"/>
          </p:nvPr>
        </p:nvSpPr>
        <p:spPr>
          <a:xfrm>
            <a:off x="0" y="1066800"/>
            <a:ext cx="12192000" cy="5791201"/>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likewise also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were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James and John, sons of Zebedee, who were partners with Simon. And Jesus said to Simon, "Do not fear; from now on you will be catching people."</a:t>
            </a:r>
          </a:p>
        </p:txBody>
      </p:sp>
    </p:spTree>
    <p:extLst>
      <p:ext uri="{BB962C8B-B14F-4D97-AF65-F5344CB8AC3E}">
        <p14:creationId xmlns:p14="http://schemas.microsoft.com/office/powerpoint/2010/main" val="758321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1D98F-939C-BF58-4F0A-2689C8542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69844-19C9-A615-BAD9-A1039446A540}"/>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CDB2F48-9306-E66E-B11D-BE9D9A8B7D6C}"/>
              </a:ext>
            </a:extLst>
          </p:cNvPr>
          <p:cNvSpPr>
            <a:spLocks noGrp="1"/>
          </p:cNvSpPr>
          <p:nvPr>
            <p:ph sz="quarter" idx="13"/>
          </p:nvPr>
        </p:nvSpPr>
        <p:spPr>
          <a:xfrm>
            <a:off x="0" y="1066800"/>
            <a:ext cx="12192000" cy="5791201"/>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72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11</a:t>
            </a:r>
            <a:r>
              <a:rPr kumimoji="0" lang="en-US" sz="72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When they had brought their boats to land, they left everything and followed Him.</a:t>
            </a:r>
          </a:p>
        </p:txBody>
      </p:sp>
    </p:spTree>
    <p:extLst>
      <p:ext uri="{BB962C8B-B14F-4D97-AF65-F5344CB8AC3E}">
        <p14:creationId xmlns:p14="http://schemas.microsoft.com/office/powerpoint/2010/main" val="33213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7079-9A5C-7038-615D-BC204A5564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B8F9F-4B69-8D14-1992-BEE06CC9F2BF}"/>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Peter 4:10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8ABD991-A5A6-ABA1-2739-FD59CDC06254}"/>
              </a:ext>
            </a:extLst>
          </p:cNvPr>
          <p:cNvSpPr>
            <a:spLocks noGrp="1"/>
          </p:cNvSpPr>
          <p:nvPr>
            <p:ph sz="quarter" idx="13"/>
          </p:nvPr>
        </p:nvSpPr>
        <p:spPr>
          <a:xfrm>
            <a:off x="0" y="990600"/>
            <a:ext cx="12268200" cy="58635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As every man hath received the gift, even so minister the same one to another, as good stewards of the manifold grace of God.</a:t>
            </a:r>
          </a:p>
        </p:txBody>
      </p:sp>
    </p:spTree>
    <p:extLst>
      <p:ext uri="{BB962C8B-B14F-4D97-AF65-F5344CB8AC3E}">
        <p14:creationId xmlns:p14="http://schemas.microsoft.com/office/powerpoint/2010/main" val="3812766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29CE5-BFD3-F9C5-4E94-EF1B787AA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B6AB5-EAF2-EAC9-CD18-62A664A4202A}"/>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Philippians 2:2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11BA1AC-AFD5-0A2F-C347-C64042266D6A}"/>
              </a:ext>
            </a:extLst>
          </p:cNvPr>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Fulfil ye my joy, that ye be likeminded, having the same love, being of one accord, of one mind.</a:t>
            </a:r>
          </a:p>
        </p:txBody>
      </p:sp>
    </p:spTree>
    <p:extLst>
      <p:ext uri="{BB962C8B-B14F-4D97-AF65-F5344CB8AC3E}">
        <p14:creationId xmlns:p14="http://schemas.microsoft.com/office/powerpoint/2010/main" val="4129582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Luke 5:1-11 (NAS)</a:t>
            </a: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b="1" baseline="30000" dirty="0"/>
              <a:t>1</a:t>
            </a:r>
            <a:r>
              <a:rPr lang="en-US" sz="5400" dirty="0"/>
              <a:t> Now it happened that while the crowd was pressing around Him and listening to the word of God, He was standing by the lake of Gennesaret; </a:t>
            </a:r>
            <a:r>
              <a:rPr lang="en-US" sz="5400" b="1" baseline="30000" dirty="0"/>
              <a:t>2</a:t>
            </a:r>
            <a:r>
              <a:rPr lang="en-US" sz="5400" dirty="0"/>
              <a:t> and He saw two boats lying at the edge of the lake; </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9C3BF-A26C-7A5B-9E71-010F6B310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6561F-050E-1681-B937-25167A21FC5D}"/>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Philippians 2:13 (NLT)</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DFC86A-2CE4-AC2B-DC2B-1561B98A1210}"/>
              </a:ext>
            </a:extLst>
          </p:cNvPr>
          <p:cNvSpPr>
            <a:spLocks noGrp="1"/>
          </p:cNvSpPr>
          <p:nvPr>
            <p:ph sz="quarter" idx="13"/>
          </p:nvPr>
        </p:nvSpPr>
        <p:spPr>
          <a:xfrm>
            <a:off x="0" y="1219200"/>
            <a:ext cx="12192000" cy="56349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For God is working in you, giving you the desire and the power to do what pleases him.</a:t>
            </a:r>
          </a:p>
        </p:txBody>
      </p:sp>
    </p:spTree>
    <p:extLst>
      <p:ext uri="{BB962C8B-B14F-4D97-AF65-F5344CB8AC3E}">
        <p14:creationId xmlns:p14="http://schemas.microsoft.com/office/powerpoint/2010/main" val="2542641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the fishermen had gotten out of them and were washing their nets.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He got into one of the boats, which was Simon's, and asked him to put out a little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distance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from the land. And He sat down and </a:t>
            </a:r>
            <a:r>
              <a:rPr lang="en-US" sz="5400" i="1" dirty="0">
                <a:solidFill>
                  <a:prstClr val="black">
                    <a:lumMod val="75000"/>
                    <a:lumOff val="25000"/>
                  </a:prstClr>
                </a:solidFill>
                <a:latin typeface="Trebuchet MS"/>
              </a:rPr>
              <a:t>continued</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teaching the crowds from the boat. </a:t>
            </a:r>
            <a:endParaRPr lang="en-US" sz="4800" dirty="0"/>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91CDC-1DE1-4372-B2C0-D129923D9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8B903-38A6-E1C5-9E56-241E6C77D5DF}"/>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606EF44-4A07-50ED-05F0-2AC14925D3AC}"/>
              </a:ext>
            </a:extLst>
          </p:cNvPr>
          <p:cNvSpPr>
            <a:spLocks noGrp="1"/>
          </p:cNvSpPr>
          <p:nvPr>
            <p:ph sz="quarter" idx="13"/>
          </p:nvPr>
        </p:nvSpPr>
        <p:spPr>
          <a:xfrm>
            <a:off x="0" y="990600"/>
            <a:ext cx="12192000" cy="5867400"/>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Now when He had finished speaking, He said to Simon, "Put out into the deep water and let down your nets for a catch."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Simon responded and said, "Master, we worked hard all night and caught nothing, but I will do as You say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let down the nets."</a:t>
            </a:r>
            <a:endParaRPr lang="en-US" sz="4800" dirty="0"/>
          </a:p>
        </p:txBody>
      </p:sp>
    </p:spTree>
    <p:extLst>
      <p:ext uri="{BB962C8B-B14F-4D97-AF65-F5344CB8AC3E}">
        <p14:creationId xmlns:p14="http://schemas.microsoft.com/office/powerpoint/2010/main" val="106114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3643-EE1A-243A-8E91-5795649C4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EC7C2-187D-69E0-C32B-491BD3E56927}"/>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2949C52-1236-DC8B-21C4-9FDB9202F1EB}"/>
              </a:ext>
            </a:extLst>
          </p:cNvPr>
          <p:cNvSpPr>
            <a:spLocks noGrp="1"/>
          </p:cNvSpPr>
          <p:nvPr>
            <p:ph sz="quarter" idx="13"/>
          </p:nvPr>
        </p:nvSpPr>
        <p:spPr>
          <a:xfrm>
            <a:off x="0" y="990600"/>
            <a:ext cx="12192000" cy="5867401"/>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when they had done this, they caught a great quantity of fish, and their nets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began</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tear;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they signaled to their partners in the other boat to come and help them. And they came and filled both of the boats, to the point that they were sinking. </a:t>
            </a:r>
            <a:endParaRPr lang="en-US" sz="4800" dirty="0"/>
          </a:p>
        </p:txBody>
      </p:sp>
    </p:spTree>
    <p:extLst>
      <p:ext uri="{BB962C8B-B14F-4D97-AF65-F5344CB8AC3E}">
        <p14:creationId xmlns:p14="http://schemas.microsoft.com/office/powerpoint/2010/main" val="3378234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68B7-9A81-2167-4942-1FA7D4896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2036B-04A5-0CBF-582B-D4D1D4259678}"/>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967EDD4-3336-9121-0418-AC09159B4113}"/>
              </a:ext>
            </a:extLst>
          </p:cNvPr>
          <p:cNvSpPr>
            <a:spLocks noGrp="1"/>
          </p:cNvSpPr>
          <p:nvPr>
            <p:ph sz="quarter" idx="13"/>
          </p:nvPr>
        </p:nvSpPr>
        <p:spPr>
          <a:xfrm>
            <a:off x="0" y="1066800"/>
            <a:ext cx="12192000" cy="5791201"/>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when Simon Peter saw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he fell down at Jesus' knees, saying, "Go away from me, Lord, for I am a sinful man!"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amazement had seized him and all his companions because of the catch of fish which they had taken; </a:t>
            </a:r>
            <a:endParaRPr lang="en-US" sz="4800" dirty="0"/>
          </a:p>
        </p:txBody>
      </p:sp>
    </p:spTree>
    <p:extLst>
      <p:ext uri="{BB962C8B-B14F-4D97-AF65-F5344CB8AC3E}">
        <p14:creationId xmlns:p14="http://schemas.microsoft.com/office/powerpoint/2010/main" val="340138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17D84-1842-0C2F-1804-6816A1F5DC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C4B6D-F78A-D487-8503-0886108B0403}"/>
              </a:ext>
            </a:extLst>
          </p:cNvPr>
          <p:cNvSpPr>
            <a:spLocks noGrp="1"/>
          </p:cNvSpPr>
          <p:nvPr>
            <p:ph type="title"/>
          </p:nvPr>
        </p:nvSpPr>
        <p:spPr>
          <a:xfrm>
            <a:off x="0" y="-8390"/>
            <a:ext cx="12192000" cy="1151389"/>
          </a:xfrm>
        </p:spPr>
        <p:txBody>
          <a:bodyPr>
            <a:noAutofit/>
          </a:bodyPr>
          <a:lstStyle/>
          <a:p>
            <a:pPr marL="0" indent="0" algn="ctr">
              <a:buNone/>
            </a:pPr>
            <a:r>
              <a:rPr kumimoji="0" lang="en-US" sz="72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Luke 5:1-11 (NAS)</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4F34656-6E39-4DEF-1775-FC1B083F65A2}"/>
              </a:ext>
            </a:extLst>
          </p:cNvPr>
          <p:cNvSpPr>
            <a:spLocks noGrp="1"/>
          </p:cNvSpPr>
          <p:nvPr>
            <p:ph sz="quarter" idx="13"/>
          </p:nvPr>
        </p:nvSpPr>
        <p:spPr>
          <a:xfrm>
            <a:off x="0" y="1066800"/>
            <a:ext cx="12192000" cy="5791201"/>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likewise also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were</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James and John, sons of Zebedee, who were partners with Simon. And Jesus said to Simon, "Do not fear; from now on you will be catching people."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When they had brought their boats to land, they left everything and followed Him.</a:t>
            </a:r>
          </a:p>
        </p:txBody>
      </p:sp>
    </p:spTree>
    <p:extLst>
      <p:ext uri="{BB962C8B-B14F-4D97-AF65-F5344CB8AC3E}">
        <p14:creationId xmlns:p14="http://schemas.microsoft.com/office/powerpoint/2010/main" val="270608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219200"/>
            <a:ext cx="12192000" cy="5601730"/>
          </a:xfrm>
        </p:spPr>
        <p:txBody>
          <a:bodyPr>
            <a:noAutofit/>
          </a:bodyPr>
          <a:lstStyle/>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The Call to Obedience Despite Past Failure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The Blessing of Shared Burden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The Humbling Power of Divine Partnership </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The Commitment to Follow Together </a:t>
            </a:r>
          </a:p>
        </p:txBody>
      </p:sp>
      <p:sp>
        <p:nvSpPr>
          <p:cNvPr id="4" name="Title 3"/>
          <p:cNvSpPr>
            <a:spLocks noGrp="1"/>
          </p:cNvSpPr>
          <p:nvPr>
            <p:ph type="title"/>
          </p:nvPr>
        </p:nvSpPr>
        <p:spPr>
          <a:xfrm>
            <a:off x="0" y="0"/>
            <a:ext cx="12192000" cy="1219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the bible teaches:</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92D64-884A-39BC-5DD1-02679691B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E03AA2-B631-D26E-ADB6-2CBC1A15532B}"/>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Luke 5:1-11 (NAS)</a:t>
            </a:r>
          </a:p>
        </p:txBody>
      </p:sp>
      <p:sp>
        <p:nvSpPr>
          <p:cNvPr id="3" name="Content Placeholder 2">
            <a:extLst>
              <a:ext uri="{FF2B5EF4-FFF2-40B4-BE49-F238E27FC236}">
                <a16:creationId xmlns:a16="http://schemas.microsoft.com/office/drawing/2014/main" id="{DBC3F3ED-722B-0492-2EDD-14FF44A364BB}"/>
              </a:ext>
            </a:extLst>
          </p:cNvPr>
          <p:cNvSpPr>
            <a:spLocks noGrp="1"/>
          </p:cNvSpPr>
          <p:nvPr>
            <p:ph sz="quarter" idx="13"/>
          </p:nvPr>
        </p:nvSpPr>
        <p:spPr>
          <a:xfrm>
            <a:off x="0" y="1143000"/>
            <a:ext cx="12192000" cy="5715000"/>
          </a:xfrm>
        </p:spPr>
        <p:txBody>
          <a:bodyPr>
            <a:noAutofit/>
          </a:bodyPr>
          <a:lstStyle/>
          <a:p>
            <a:pPr marL="45720" indent="0">
              <a:buNone/>
            </a:pPr>
            <a:r>
              <a:rPr lang="en-US" sz="6600" b="1" baseline="30000" dirty="0"/>
              <a:t>1</a:t>
            </a:r>
            <a:r>
              <a:rPr lang="en-US" sz="6600" dirty="0"/>
              <a:t> Now it happened that while the crowd was pressing around Him and listening to the word of God, He was standing by the lake of Gennesaret; </a:t>
            </a:r>
          </a:p>
        </p:txBody>
      </p:sp>
    </p:spTree>
    <p:extLst>
      <p:ext uri="{BB962C8B-B14F-4D97-AF65-F5344CB8AC3E}">
        <p14:creationId xmlns:p14="http://schemas.microsoft.com/office/powerpoint/2010/main" val="6915188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102</TotalTime>
  <Words>1090</Words>
  <Application>Microsoft Office PowerPoint</Application>
  <PresentationFormat>Widescreen</PresentationFormat>
  <Paragraphs>61</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Bahnschrift</vt:lpstr>
      <vt:lpstr>Brush Script MT</vt:lpstr>
      <vt:lpstr>Calibri</vt:lpstr>
      <vt:lpstr>Franklin Gothic Medium</vt:lpstr>
      <vt:lpstr>Georgia</vt:lpstr>
      <vt:lpstr>Trebuchet MS</vt:lpstr>
      <vt:lpstr>Slipstream</vt:lpstr>
      <vt:lpstr>Net Worth: Working Together in Obedience to Christ</vt:lpstr>
      <vt:lpstr>Luke 5:1-11 (NAS)</vt:lpstr>
      <vt:lpstr>Luke 5:1-11 (NAS)</vt:lpstr>
      <vt:lpstr>Luke 5:1-11 (NAS)</vt:lpstr>
      <vt:lpstr>Luke 5:1-11 (NAS)</vt:lpstr>
      <vt:lpstr>Luke 5:1-11 (NAS)</vt:lpstr>
      <vt:lpstr>Luke 5:1-11 (NAS)</vt:lpstr>
      <vt:lpstr>What the bible teaches:</vt:lpstr>
      <vt:lpstr>Luke 5:1-11 (NAS)</vt:lpstr>
      <vt:lpstr>Luke 5:1-11 (NAS)</vt:lpstr>
      <vt:lpstr>Luke 5:1-11 (NAS)</vt:lpstr>
      <vt:lpstr>Luke 5:1-11 (NAS)</vt:lpstr>
      <vt:lpstr>Luke 5:1-11 (NAS)</vt:lpstr>
      <vt:lpstr>Ephesians 4:16 (NLT)</vt:lpstr>
      <vt:lpstr>Luke 5:1-11 (NAS)</vt:lpstr>
      <vt:lpstr>Luke 5:1-11 (NAS)</vt:lpstr>
      <vt:lpstr>Luke 5:1-11 (NAS)</vt:lpstr>
      <vt:lpstr>I Peter 4:10 (KJV)</vt:lpstr>
      <vt:lpstr>Philippians 2:2 (KJV)</vt:lpstr>
      <vt:lpstr>Philippians 2:13 (NLT)</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2</cp:revision>
  <dcterms:created xsi:type="dcterms:W3CDTF">2025-09-14T13:04:53Z</dcterms:created>
  <dcterms:modified xsi:type="dcterms:W3CDTF">2025-09-14T14:47:10Z</dcterms:modified>
</cp:coreProperties>
</file>